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79122" autoAdjust="0"/>
  </p:normalViewPr>
  <p:slideViewPr>
    <p:cSldViewPr snapToGrid="0">
      <p:cViewPr varScale="1">
        <p:scale>
          <a:sx n="89" d="100"/>
          <a:sy n="89" d="100"/>
        </p:scale>
        <p:origin x="12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E5741-F4D5-49B7-8063-A65610546742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116DA-68FF-4584-802B-C7F47A3771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91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Startseite zu Beginn des Workshops!</a:t>
            </a:r>
          </a:p>
          <a:p>
            <a:endParaRPr lang="de-DE" dirty="0"/>
          </a:p>
          <a:p>
            <a:r>
              <a:rPr lang="de-DE" dirty="0"/>
              <a:t>Ggf. eigene Hintergrundmusik starten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TN werden erneut herzlich begrüßt. Bereitgestelltes Obst und Getränke.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13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 Coaches stellen das Videoteam vor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Demo-Song vorspielen (Hinweis: der Song wird im Nachgang besser klingen)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Tagesablauf besprechen: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Alle TN müssen sich bereithalten, da nach und nach alle ihren Part performen sollen (keine feste Reihenfolge)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TN, die nicht beim Drehen sind, helfen in der Küche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Alternativ: freie Zeit nutzen (nicht das Gelände verlassen, Aufsichtsperson muss vorhanden sein)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Optional: zu Beginn Auflockerungsübung: z.B. Gruppenperformance vor der Kamera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00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Für die Abschlussrunde sollte nach Möglichkeit ausreichend Zeit eingeplant werden.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Auf den nächsten Folien: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Zunächst gibt es eine Feedbackrunde. </a:t>
            </a:r>
            <a:endParaRPr lang="de-DE" i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Danach werden organisatorische Fragen geklärt.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Die letzten Challenge-Stempel werden ausgegeben. Unabhängig davon, ob alle Stempel erlangt wurden, werden alle TN im Anschluss für ihre Teilnahme geehrt. Hierfür werden die Hall of </a:t>
            </a:r>
            <a:r>
              <a:rPr lang="de-DE" dirty="0" err="1"/>
              <a:t>Fame</a:t>
            </a:r>
            <a:r>
              <a:rPr lang="de-DE" dirty="0"/>
              <a:t>-Urkunden ausgeteilt.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Der Workshop endet mit wertschätzenden Worten durch die Coaches.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76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Feedbackrunde, die individuell von den Coaches gestaltet werden kann. </a:t>
            </a:r>
          </a:p>
          <a:p>
            <a:endParaRPr lang="de-DE" dirty="0"/>
          </a:p>
          <a:p>
            <a:r>
              <a:rPr lang="de-DE" dirty="0"/>
              <a:t>Fragen können hierbei sein: </a:t>
            </a:r>
          </a:p>
          <a:p>
            <a:endParaRPr lang="de-DE" i="1" dirty="0"/>
          </a:p>
          <a:p>
            <a:r>
              <a:rPr lang="de-DE" i="1" dirty="0"/>
              <a:t>Eine Sache, die ihr gelernt habt; eine Sache, die man verbessern kann; eine Sache, die euch richtig gut gefallen hat?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33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Organisatorisches:</a:t>
            </a:r>
          </a:p>
          <a:p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Verweis auf die </a:t>
            </a:r>
            <a:r>
              <a:rPr lang="de-DE" dirty="0" err="1"/>
              <a:t>HoFR</a:t>
            </a:r>
            <a:r>
              <a:rPr lang="de-DE" dirty="0"/>
              <a:t>-Internet-Adressen im Arbeitsheft (um über alles informiert zu bleiben)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Erinnerung: Alle TN sollen ihr Arbeitsheft mit nach Hause nehmen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Hinweis: Erziehungsberechtigte und Einrichtung werden informiert, sobald der Veröffentlichungstermin des Videos auf YouTube feststeht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Beantwortung offener Fragen der TN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94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letzten Challenge-Stempel werden ausgegeben.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Unabhängig davon, ob alle Stempel erlangt wurden, werden alle TN im Anschluss für ihre Teilnahme geehrt.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Hierfür werden die Hall of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Fame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-Urkunden ausgeteilt.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45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Wertschätzende Worte und Verabschiedung!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116DA-68FF-4584-802B-C7F47A37713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10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60BF1-B3F9-42AF-8EF5-26FBD4817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456BBA-85A5-4538-8068-92D18348C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A92CC8-8A20-48C0-B3D1-0C9D7A97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6DE5DE-565F-4D8E-A021-68156201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DF5008-C67B-49F4-A59D-5CEC123C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348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4DEB5-88DE-4100-A5CF-AC18DE47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489562-5E2A-4556-B6D1-71FBC82BB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4B0486-4A66-4E8A-9DC4-7B1A3899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A77BCA-F9BF-4F89-A7FF-4968D23F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68F7B3-C520-4E79-B69B-F7B85457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55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CBB491-01AF-4D4F-BBE6-E206B3395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78758C-6DDD-4D45-BA35-C463F727E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414FC7-62CF-4CFF-93BC-7F797EAA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4F57AD-D70D-4952-9B8C-D6B2656D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B2E207-F8EA-422E-8CA3-9D264A10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1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37A12-0AF0-420D-A40E-0BF6FBDE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5BD221-14AE-4BD7-AF0C-E62C6A34A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683768-E630-4675-9C67-5100F307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BE7A76-64CF-4B69-9A77-38963842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688B36-2292-4AA9-A9CC-C50A2272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9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B7448-8072-4C62-A101-37A9B00F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A68339-DC59-48DF-8491-AF22C801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66B088-FE17-4118-AEF5-913BE8F8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E85A09-CB94-4FB1-8824-85962F07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A78D58-3FBF-4B58-8F1A-23534FAD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64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F0263-3460-40C0-A8EC-13842C73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5F195-14C3-4B05-A581-DDB1ECF29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60F5CA-F174-4456-BEAE-85E40DC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0EA107-5722-40AC-8B0B-9A3512BD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EAF153-6F80-487C-8D5F-D6CC7D942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35CAA2-2351-4D8E-AA0F-968D0429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37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F6A70-9CEE-44D7-A8A0-6E187C16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FD22A3-6CA4-4602-BE88-BEDA69719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352241-1B24-4016-906A-0ED48942D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DD480F-9F56-46AA-BECD-64BBE734D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8CE561-2D6C-4503-A4A4-5E63AEA69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3651DEA-48B7-4255-BEA1-B8E849FA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8605D8-6A94-464F-B48A-F310319F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220A780-A3A7-4172-B9CC-B54474C9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6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A72C7-6403-44BE-87DA-7F88A050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4964BA-E613-4694-88E7-65FCB719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935E58-68D8-46C8-A41E-DF8E1845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4AADBB-D6EA-46C9-AB74-DF230735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83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3338BD-6F7C-4E9A-A97E-668E0056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AA5819-6575-4332-98C4-8B361AF8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B2ED9B-3881-4367-BE3E-47B7C130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6111C-369F-4803-BD65-A3B9C540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34B6FB-F6C1-4D9C-93D2-C319E8D49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7DA190-3819-474D-BF02-79E348E07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4B63ED-8835-4BC1-B789-7552F47D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E9577-B86E-48C5-81AC-52A177E3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D19735-84EE-4B7B-8A4D-6F89B45A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38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79A6A-DB55-4492-95FF-6E5D815E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429477-03F7-411F-BE1E-4AC84ACED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59A573-B6FC-417D-95CA-923325464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C03BDD-8999-4B87-9772-2D88E431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65029E-95AB-4DF2-BBE0-56786667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0B4BE6-F07F-4B97-97C9-D8401264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08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48AA476-909C-40FC-9360-0FCBDABD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5BA1CC-9E16-417C-BBE6-C31724E8A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231DE7-C878-4B2D-9755-52A454F21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B4295-C0B7-490D-9E66-9A4E5416B41B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09342F-8F5D-4804-A3E2-B1224998E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0AFF61-FF89-487A-B23A-08C873A3F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838AB-8764-4F1C-AF57-665D94EF94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2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BD3CE7F-4609-4FDE-8E17-BF41BEEA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7A56D7-20E1-406F-85B7-54845B0CF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9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A29A1D-67D1-4F08-ABF6-A1F42D1FF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9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CDBD38-7295-4AA6-A50F-348E4CA83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8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336568-08E7-4E98-8678-79B1F6D44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4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784D90-7463-4BEB-A50D-A6F27A802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5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0739C7-964D-4289-8CEB-48104EC36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49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</Words>
  <Application>Microsoft Office PowerPoint</Application>
  <PresentationFormat>Breitbild</PresentationFormat>
  <Paragraphs>53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Paul denkhaus</dc:creator>
  <cp:lastModifiedBy>Paul denkhaus</cp:lastModifiedBy>
  <cp:revision>5</cp:revision>
  <dcterms:created xsi:type="dcterms:W3CDTF">2024-06-02T21:58:47Z</dcterms:created>
  <dcterms:modified xsi:type="dcterms:W3CDTF">2024-06-08T18:33:59Z</dcterms:modified>
</cp:coreProperties>
</file>